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73" r:id="rId5"/>
    <p:sldId id="274" r:id="rId6"/>
    <p:sldId id="290" r:id="rId7"/>
    <p:sldId id="291" r:id="rId8"/>
    <p:sldId id="293" r:id="rId9"/>
    <p:sldId id="294" r:id="rId10"/>
    <p:sldId id="287" r:id="rId11"/>
    <p:sldId id="288" r:id="rId12"/>
    <p:sldId id="280" r:id="rId13"/>
    <p:sldId id="281" r:id="rId14"/>
    <p:sldId id="292" r:id="rId15"/>
    <p:sldId id="263" r:id="rId16"/>
    <p:sldId id="26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749"/>
    <a:srgbClr val="FCD19C"/>
    <a:srgbClr val="FF7902"/>
    <a:srgbClr val="F33749"/>
    <a:srgbClr val="F54128"/>
    <a:srgbClr val="011114"/>
    <a:srgbClr val="FEDEAB"/>
    <a:srgbClr val="16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4B66D-A0A0-6744-94B7-06DE51EBA897}" v="166" dt="2024-02-12T20:32:22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34"/>
    <p:restoredTop sz="94960"/>
  </p:normalViewPr>
  <p:slideViewPr>
    <p:cSldViewPr snapToGrid="0" snapToObjects="1">
      <p:cViewPr varScale="1">
        <p:scale>
          <a:sx n="87" d="100"/>
          <a:sy n="87" d="100"/>
        </p:scale>
        <p:origin x="232" y="2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21615-6964-5745-916A-6F1704DF0C6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90EC8-F35C-994A-9B05-06648D1F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blue background&#10;&#10;Description automatically generated">
            <a:extLst>
              <a:ext uri="{FF2B5EF4-FFF2-40B4-BE49-F238E27FC236}">
                <a16:creationId xmlns:a16="http://schemas.microsoft.com/office/drawing/2014/main" id="{DD90D9E3-5B3B-A099-6D1C-117ACC453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7F3389A-4806-3140-72F2-B193E14CD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226" y="2205534"/>
            <a:ext cx="8629547" cy="1625891"/>
          </a:xfrm>
        </p:spPr>
        <p:txBody>
          <a:bodyPr>
            <a:noAutofit/>
          </a:bodyPr>
          <a:lstStyle>
            <a:lvl1pPr algn="ctr">
              <a:defRPr sz="5600">
                <a:solidFill>
                  <a:srgbClr val="FEDEAB"/>
                </a:solidFill>
              </a:defRPr>
            </a:lvl1pPr>
          </a:lstStyle>
          <a:p>
            <a:r>
              <a:rPr lang="en-US" dirty="0"/>
              <a:t>Session Title Name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0F0C9-2562-2073-2CAB-81AA795B7C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1175" y="4172229"/>
            <a:ext cx="8629650" cy="5207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78221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couple of people&#10;&#10;Description automatically generated">
            <a:extLst>
              <a:ext uri="{FF2B5EF4-FFF2-40B4-BE49-F238E27FC236}">
                <a16:creationId xmlns:a16="http://schemas.microsoft.com/office/drawing/2014/main" id="{7890488D-306A-69A0-CC05-D4B3C81A9A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FD94D01-ED01-F2E8-2DF9-13A4D0EC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886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16243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378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skyline with a crane&#10;&#10;Description automatically generated">
            <a:extLst>
              <a:ext uri="{FF2B5EF4-FFF2-40B4-BE49-F238E27FC236}">
                <a16:creationId xmlns:a16="http://schemas.microsoft.com/office/drawing/2014/main" id="{1A60ABFF-1890-3D45-6CCB-EFBDAAF5B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4096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rgbClr val="FEDEAB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background with a couple of people&#10;&#10;Description automatically generated">
            <a:extLst>
              <a:ext uri="{FF2B5EF4-FFF2-40B4-BE49-F238E27FC236}">
                <a16:creationId xmlns:a16="http://schemas.microsoft.com/office/drawing/2014/main" id="{D19B661B-2715-D27B-0DD6-AD64C0982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4096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rgbClr val="FEDEAB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77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gears&#10;&#10;Description automatically generated">
            <a:extLst>
              <a:ext uri="{FF2B5EF4-FFF2-40B4-BE49-F238E27FC236}">
                <a16:creationId xmlns:a16="http://schemas.microsoft.com/office/drawing/2014/main" id="{73171F9B-751B-364F-9A4D-83AE82133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4096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rgbClr val="FEDEAB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347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lag&#10;&#10;Description automatically generated">
            <a:extLst>
              <a:ext uri="{FF2B5EF4-FFF2-40B4-BE49-F238E27FC236}">
                <a16:creationId xmlns:a16="http://schemas.microsoft.com/office/drawing/2014/main" id="{ACA4F48A-DCB6-3ECD-FC7B-90F5B3690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gold objects&#10;&#10;Description automatically generated">
            <a:extLst>
              <a:ext uri="{FF2B5EF4-FFF2-40B4-BE49-F238E27FC236}">
                <a16:creationId xmlns:a16="http://schemas.microsoft.com/office/drawing/2014/main" id="{67719E08-0255-19DA-C12F-02FE29B4D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1D6A02-A9C4-9854-4AB6-2FCA1B7EE13E}"/>
              </a:ext>
            </a:extLst>
          </p:cNvPr>
          <p:cNvSpPr txBox="1"/>
          <p:nvPr userDrawn="1"/>
        </p:nvSpPr>
        <p:spPr>
          <a:xfrm>
            <a:off x="3273286" y="2921168"/>
            <a:ext cx="5645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dirty="0">
                <a:solidFill>
                  <a:srgbClr val="FEDEA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</a:t>
            </a:r>
            <a:r>
              <a:rPr lang="en-US" sz="5800" b="1" dirty="0">
                <a:solidFill>
                  <a:srgbClr val="FEDEAB"/>
                </a:solidFill>
                <a:latin typeface="+mj-lt"/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2450299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lue background&#10;&#10;Description automatically generated">
            <a:extLst>
              <a:ext uri="{FF2B5EF4-FFF2-40B4-BE49-F238E27FC236}">
                <a16:creationId xmlns:a16="http://schemas.microsoft.com/office/drawing/2014/main" id="{E979F7B9-9B34-3326-FD46-A8DBDB39B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939"/>
            <a:ext cx="12192000" cy="6858000"/>
          </a:xfrm>
          <a:prstGeom prst="rect">
            <a:avLst/>
          </a:prstGeom>
        </p:spPr>
      </p:pic>
      <p:pic>
        <p:nvPicPr>
          <p:cNvPr id="5" name="Picture 4" descr="A circle of light with a black background&#10;&#10;Description automatically generated">
            <a:extLst>
              <a:ext uri="{FF2B5EF4-FFF2-40B4-BE49-F238E27FC236}">
                <a16:creationId xmlns:a16="http://schemas.microsoft.com/office/drawing/2014/main" id="{22BCD1C7-776E-EC22-7386-1878BCEAB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9122" y="450948"/>
            <a:ext cx="3073751" cy="301512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00446" y="712280"/>
            <a:ext cx="2391107" cy="2391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4843E2AB-ED8B-11A2-5674-D089B8D8304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55420" y="3763353"/>
            <a:ext cx="4873272" cy="425191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1F540F7-D7E0-0A5B-8B2F-F8BABAA7ECD7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55420" y="4752340"/>
            <a:ext cx="4873273" cy="423959"/>
          </a:xfrm>
        </p:spPr>
        <p:txBody>
          <a:bodyPr>
            <a:normAutofit/>
          </a:bodyPr>
          <a:lstStyle>
            <a:lvl1pPr marL="0" indent="0" algn="ctr">
              <a:buNone/>
              <a:defRPr sz="24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BBADF30F-7BC5-3CA8-4728-6B6D24C7C27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655420" y="4236137"/>
            <a:ext cx="4873272" cy="468610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1779498D-23D1-9ED5-5385-015D1F6E98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56037" y="5223892"/>
            <a:ext cx="4872038" cy="46861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blue background&#10;&#10;Description automatically generated">
            <a:extLst>
              <a:ext uri="{FF2B5EF4-FFF2-40B4-BE49-F238E27FC236}">
                <a16:creationId xmlns:a16="http://schemas.microsoft.com/office/drawing/2014/main" id="{EC8F3E60-B7D9-F613-A8F2-CDDE1156C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939"/>
            <a:ext cx="12192000" cy="6858000"/>
          </a:xfrm>
          <a:prstGeom prst="rect">
            <a:avLst/>
          </a:prstGeom>
        </p:spPr>
      </p:pic>
      <p:pic>
        <p:nvPicPr>
          <p:cNvPr id="2" name="Picture 1" descr="A circle of light with a black background&#10;&#10;Description automatically generated">
            <a:extLst>
              <a:ext uri="{FF2B5EF4-FFF2-40B4-BE49-F238E27FC236}">
                <a16:creationId xmlns:a16="http://schemas.microsoft.com/office/drawing/2014/main" id="{EC863715-B9E8-2A3A-35E8-68D55E5330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1989" y="450948"/>
            <a:ext cx="3073751" cy="3015123"/>
          </a:xfrm>
          <a:prstGeom prst="rect">
            <a:avLst/>
          </a:prstGeom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2929DCD-0D36-EB52-4CE7-BBB08CF6C6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63313" y="712280"/>
            <a:ext cx="2391107" cy="2391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B81058-2FCB-F8CC-C679-064F98FB28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15265" y="450948"/>
            <a:ext cx="3073750" cy="3015123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667B897-E2C3-E24F-9FE8-E1306E617A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56589" y="712280"/>
            <a:ext cx="2391107" cy="2391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74143195-2ED2-70EA-C702-E185E95D9F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4349" y="3763353"/>
            <a:ext cx="4873272" cy="425191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62E3D65-F3E9-EB91-80B9-68ADA2294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4349" y="4752340"/>
            <a:ext cx="4873273" cy="423959"/>
          </a:xfrm>
        </p:spPr>
        <p:txBody>
          <a:bodyPr>
            <a:normAutofit/>
          </a:bodyPr>
          <a:lstStyle>
            <a:lvl1pPr marL="0" indent="0" algn="ctr">
              <a:buNone/>
              <a:defRPr sz="24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2FD2AA52-FFBD-FC57-98E1-B92780D4C6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349" y="4236137"/>
            <a:ext cx="4873272" cy="468610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F692BAF3-1F94-4386-6CB8-D9F3FD458D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966" y="5223892"/>
            <a:ext cx="4872038" cy="46861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E471B8A-5717-7221-32C0-8CFC24E519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11149" y="3763353"/>
            <a:ext cx="4873272" cy="425191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299C2DB-D020-BC6B-303E-6F423F8C98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1149" y="4752340"/>
            <a:ext cx="4873273" cy="423959"/>
          </a:xfrm>
        </p:spPr>
        <p:txBody>
          <a:bodyPr>
            <a:normAutofit/>
          </a:bodyPr>
          <a:lstStyle>
            <a:lvl1pPr marL="0" indent="0" algn="ctr">
              <a:buNone/>
              <a:defRPr sz="24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A0A8FEED-ED77-C6E1-3F93-77EA40E477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11149" y="4236137"/>
            <a:ext cx="4873272" cy="468610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C0B5BE56-3E80-0A5C-12E9-F6AC2056FB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11766" y="5223892"/>
            <a:ext cx="4872038" cy="46861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blue background&#10;&#10;Description automatically generated">
            <a:extLst>
              <a:ext uri="{FF2B5EF4-FFF2-40B4-BE49-F238E27FC236}">
                <a16:creationId xmlns:a16="http://schemas.microsoft.com/office/drawing/2014/main" id="{3C0CBE4A-B2FC-A503-E6BD-7BE7E0CEA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939"/>
            <a:ext cx="12192000" cy="6858000"/>
          </a:xfrm>
          <a:prstGeom prst="rect">
            <a:avLst/>
          </a:prstGeom>
        </p:spPr>
      </p:pic>
      <p:pic>
        <p:nvPicPr>
          <p:cNvPr id="2" name="Picture 1" descr="A circle of light with a black background&#10;&#10;Description automatically generated">
            <a:extLst>
              <a:ext uri="{FF2B5EF4-FFF2-40B4-BE49-F238E27FC236}">
                <a16:creationId xmlns:a16="http://schemas.microsoft.com/office/drawing/2014/main" id="{80B96407-1995-2920-EB91-E5A7FAED61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243" y="450948"/>
            <a:ext cx="3073751" cy="3015123"/>
          </a:xfrm>
          <a:prstGeom prst="rect">
            <a:avLst/>
          </a:prstGeom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C52A7E0-AD44-9478-844A-3AA2CAAAD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0567" y="712280"/>
            <a:ext cx="2391107" cy="2391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878B2-D827-1E37-1686-16CF706D8C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59122" y="450948"/>
            <a:ext cx="3073750" cy="3015123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59E83E7-0A13-EFB4-1475-31AB22DEE3C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00446" y="712280"/>
            <a:ext cx="2391107" cy="2391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01DF9C-B801-C49D-B6EC-6B2C739D2A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402074" y="450948"/>
            <a:ext cx="3073750" cy="3015122"/>
          </a:xfrm>
          <a:prstGeom prst="rect">
            <a:avLst/>
          </a:prstGeom>
        </p:spPr>
      </p:pic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5D9F5A0-2B7C-EBF3-8E1A-F9AA6C5FCAC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43398" y="712280"/>
            <a:ext cx="2391107" cy="2391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49B09FB-9662-5B23-3153-0DC82EA974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06955" y="3763354"/>
            <a:ext cx="3511827" cy="418550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1B9A143-302B-7888-531A-92658825A6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06956" y="4752341"/>
            <a:ext cx="3511828" cy="417337"/>
          </a:xfrm>
        </p:spPr>
        <p:txBody>
          <a:bodyPr>
            <a:normAutofit/>
          </a:bodyPr>
          <a:lstStyle>
            <a:lvl1pPr marL="0" indent="0" algn="ctr">
              <a:buNone/>
              <a:defRPr sz="24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6264AFC0-4DF2-7678-30FB-DA038A197E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6955" y="4236137"/>
            <a:ext cx="3511827" cy="461291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0FA9EA1F-7126-7D82-EAF1-70471BD8A42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07276" y="5223892"/>
            <a:ext cx="3510938" cy="46129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117029A-F7CF-9F01-4E27-D75380CBCC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1060" y="3763354"/>
            <a:ext cx="3511827" cy="418550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6A3FAFAC-0AEA-02B0-97EA-4D2B640FF1B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1061" y="4752341"/>
            <a:ext cx="3511828" cy="417337"/>
          </a:xfrm>
        </p:spPr>
        <p:txBody>
          <a:bodyPr>
            <a:normAutofit/>
          </a:bodyPr>
          <a:lstStyle>
            <a:lvl1pPr marL="0" indent="0" algn="ctr">
              <a:buNone/>
              <a:defRPr sz="24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5DD5CDDA-B826-A17B-57F0-06F634C561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1060" y="4236137"/>
            <a:ext cx="3511827" cy="461291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B2FDA793-1D73-79E4-0EAA-D1D028ECF5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1381" y="5223892"/>
            <a:ext cx="3510938" cy="46129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42EAA1FB-4CD3-338E-5E92-41D7AD244A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16347" y="3763354"/>
            <a:ext cx="3511827" cy="418550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5B124D7B-FDB5-FF63-51C3-F1BCB206A9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6348" y="4752341"/>
            <a:ext cx="3511828" cy="417337"/>
          </a:xfrm>
        </p:spPr>
        <p:txBody>
          <a:bodyPr>
            <a:normAutofit/>
          </a:bodyPr>
          <a:lstStyle>
            <a:lvl1pPr marL="0" indent="0" algn="ctr">
              <a:buNone/>
              <a:defRPr sz="24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E575D6F-BDA0-D46B-C8BA-28906C8D76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16347" y="4236137"/>
            <a:ext cx="3511827" cy="461291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48CD152D-FB10-84DA-9973-7783CD90F3A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16668" y="5223892"/>
            <a:ext cx="3510938" cy="46129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background&#10;&#10;Description automatically generated">
            <a:extLst>
              <a:ext uri="{FF2B5EF4-FFF2-40B4-BE49-F238E27FC236}">
                <a16:creationId xmlns:a16="http://schemas.microsoft.com/office/drawing/2014/main" id="{6F364E0C-185F-0299-0219-C990676FE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680735-EEEA-787B-63C4-3D3ADD37FEAD}"/>
              </a:ext>
            </a:extLst>
          </p:cNvPr>
          <p:cNvSpPr/>
          <p:nvPr userDrawn="1"/>
        </p:nvSpPr>
        <p:spPr>
          <a:xfrm>
            <a:off x="535404" y="1345232"/>
            <a:ext cx="2713004" cy="4110385"/>
          </a:xfrm>
          <a:prstGeom prst="rect">
            <a:avLst/>
          </a:prstGeom>
          <a:solidFill>
            <a:srgbClr val="011114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A4F772F-9487-0479-9686-1F65D8ED36D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8679" y="1455527"/>
            <a:ext cx="2526454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5FBE2E-8B74-8213-37C7-282CFAF14AA7}"/>
              </a:ext>
            </a:extLst>
          </p:cNvPr>
          <p:cNvSpPr/>
          <p:nvPr userDrawn="1"/>
        </p:nvSpPr>
        <p:spPr>
          <a:xfrm>
            <a:off x="535404" y="5400703"/>
            <a:ext cx="2713004" cy="54913"/>
          </a:xfrm>
          <a:prstGeom prst="rect">
            <a:avLst/>
          </a:prstGeom>
          <a:solidFill>
            <a:srgbClr val="F54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887B9C71-7B10-BF1F-AD69-F83F7BF81CE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8679" y="3538582"/>
            <a:ext cx="2526454" cy="34864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E7FFFD1B-EFB4-C7CF-5566-17C2027CAC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8679" y="4290746"/>
            <a:ext cx="2526455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99229297-D685-831D-734C-E91C8552DCD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8679" y="3906009"/>
            <a:ext cx="2526454" cy="36595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D2086A-AB4E-088A-7F3A-29BC8350DA87}"/>
              </a:ext>
            </a:extLst>
          </p:cNvPr>
          <p:cNvSpPr/>
          <p:nvPr userDrawn="1"/>
        </p:nvSpPr>
        <p:spPr>
          <a:xfrm>
            <a:off x="3348424" y="1345234"/>
            <a:ext cx="2713004" cy="4110384"/>
          </a:xfrm>
          <a:prstGeom prst="rect">
            <a:avLst/>
          </a:prstGeom>
          <a:solidFill>
            <a:srgbClr val="011114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4CC7A6F4-204F-3937-9AEB-62FA09F177F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441699" y="1455527"/>
            <a:ext cx="2526454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8F77CD-85BD-7724-F7B1-A2C28FB848D5}"/>
              </a:ext>
            </a:extLst>
          </p:cNvPr>
          <p:cNvSpPr/>
          <p:nvPr userDrawn="1"/>
        </p:nvSpPr>
        <p:spPr>
          <a:xfrm>
            <a:off x="3348424" y="5400703"/>
            <a:ext cx="2713004" cy="54913"/>
          </a:xfrm>
          <a:prstGeom prst="rect">
            <a:avLst/>
          </a:prstGeom>
          <a:solidFill>
            <a:srgbClr val="FF79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76BEE12D-EE75-D3E7-19E9-DF5EBD5F7C5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41699" y="3538582"/>
            <a:ext cx="2526454" cy="34864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0240B774-4345-A3AA-9805-8879EB06FA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41699" y="4290746"/>
            <a:ext cx="2526455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5167C6A1-A83B-59F0-0016-2ACE26DC94A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41699" y="3906009"/>
            <a:ext cx="2526454" cy="36595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24C0C2-2249-D026-9552-9057114C580A}"/>
              </a:ext>
            </a:extLst>
          </p:cNvPr>
          <p:cNvSpPr/>
          <p:nvPr userDrawn="1"/>
        </p:nvSpPr>
        <p:spPr>
          <a:xfrm>
            <a:off x="6161444" y="1345232"/>
            <a:ext cx="2713004" cy="4110385"/>
          </a:xfrm>
          <a:prstGeom prst="rect">
            <a:avLst/>
          </a:prstGeom>
          <a:solidFill>
            <a:srgbClr val="011114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icture Placeholder 6">
            <a:extLst>
              <a:ext uri="{FF2B5EF4-FFF2-40B4-BE49-F238E27FC236}">
                <a16:creationId xmlns:a16="http://schemas.microsoft.com/office/drawing/2014/main" id="{509D445F-7442-4A9E-ECED-EB56E60E30AB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54719" y="1455527"/>
            <a:ext cx="2526454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813D0B-8E1F-FA85-A3E9-6EF9F2BE3E80}"/>
              </a:ext>
            </a:extLst>
          </p:cNvPr>
          <p:cNvSpPr/>
          <p:nvPr userDrawn="1"/>
        </p:nvSpPr>
        <p:spPr>
          <a:xfrm>
            <a:off x="6161444" y="5400703"/>
            <a:ext cx="2713004" cy="54913"/>
          </a:xfrm>
          <a:prstGeom prst="rect">
            <a:avLst/>
          </a:prstGeom>
          <a:solidFill>
            <a:srgbClr val="FCD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4638EA7-BDD1-A1FB-EC57-A3F0DA877C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54719" y="3538582"/>
            <a:ext cx="2526454" cy="34864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A526B25B-892A-71FA-A332-8BD844826AB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54719" y="4290746"/>
            <a:ext cx="2526455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59" name="Text Placeholder 27">
            <a:extLst>
              <a:ext uri="{FF2B5EF4-FFF2-40B4-BE49-F238E27FC236}">
                <a16:creationId xmlns:a16="http://schemas.microsoft.com/office/drawing/2014/main" id="{76C0380D-0120-B189-351A-D40333D22C2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54719" y="3906009"/>
            <a:ext cx="2526454" cy="36595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2F0E2FB-9601-6FB2-88C6-EB5A99FF8657}"/>
              </a:ext>
            </a:extLst>
          </p:cNvPr>
          <p:cNvSpPr/>
          <p:nvPr userDrawn="1"/>
        </p:nvSpPr>
        <p:spPr>
          <a:xfrm>
            <a:off x="8974464" y="1345232"/>
            <a:ext cx="2713004" cy="4110385"/>
          </a:xfrm>
          <a:prstGeom prst="rect">
            <a:avLst/>
          </a:prstGeom>
          <a:solidFill>
            <a:srgbClr val="011114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D29BFFE-102A-A9B8-4391-5193B3ABF9B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067739" y="1455527"/>
            <a:ext cx="2526454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033750-3B0B-4B11-A85F-6A6F0C2E5AFC}"/>
              </a:ext>
            </a:extLst>
          </p:cNvPr>
          <p:cNvSpPr/>
          <p:nvPr userDrawn="1"/>
        </p:nvSpPr>
        <p:spPr>
          <a:xfrm>
            <a:off x="8974464" y="5400703"/>
            <a:ext cx="2713004" cy="54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3F7B5DD4-CCC9-0AA1-269E-3446DDCFD86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067739" y="3538582"/>
            <a:ext cx="2526454" cy="34864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C27E274A-E638-5765-F203-DBF5A1D1EFD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067739" y="4290746"/>
            <a:ext cx="2526455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65" name="Text Placeholder 27">
            <a:extLst>
              <a:ext uri="{FF2B5EF4-FFF2-40B4-BE49-F238E27FC236}">
                <a16:creationId xmlns:a16="http://schemas.microsoft.com/office/drawing/2014/main" id="{EADAF42F-DF50-9A0D-5AF8-8066D5FDE98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67739" y="3906009"/>
            <a:ext cx="2526454" cy="36595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1493010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background&#10;&#10;Description automatically generated">
            <a:extLst>
              <a:ext uri="{FF2B5EF4-FFF2-40B4-BE49-F238E27FC236}">
                <a16:creationId xmlns:a16="http://schemas.microsoft.com/office/drawing/2014/main" id="{ECA2E4BD-61CB-6CA7-314E-F7378DB9C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EC6375-C09A-A9F5-18A3-4EB28E893B60}"/>
              </a:ext>
            </a:extLst>
          </p:cNvPr>
          <p:cNvSpPr/>
          <p:nvPr userDrawn="1"/>
        </p:nvSpPr>
        <p:spPr>
          <a:xfrm>
            <a:off x="251932" y="1444131"/>
            <a:ext cx="2220462" cy="4040061"/>
          </a:xfrm>
          <a:prstGeom prst="rect">
            <a:avLst/>
          </a:prstGeom>
          <a:solidFill>
            <a:srgbClr val="011114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15C8AD-50F2-AB4C-59CD-9437D845B88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31265" y="1508166"/>
            <a:ext cx="2067780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06F21D-EBD9-16AC-2DB7-632486BFC287}"/>
              </a:ext>
            </a:extLst>
          </p:cNvPr>
          <p:cNvSpPr/>
          <p:nvPr userDrawn="1"/>
        </p:nvSpPr>
        <p:spPr>
          <a:xfrm>
            <a:off x="251932" y="5429278"/>
            <a:ext cx="2220462" cy="54913"/>
          </a:xfrm>
          <a:prstGeom prst="rect">
            <a:avLst/>
          </a:prstGeom>
          <a:solidFill>
            <a:srgbClr val="C737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412E4CD-C2F3-3AC0-FB5F-F83E858C4B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1265" y="3567157"/>
            <a:ext cx="2067780" cy="34864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83EE83B3-A101-A7FF-D170-BF494DD237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1265" y="4319321"/>
            <a:ext cx="2067781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3124C883-390C-B4A6-F0BE-58B27E6BA0E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1265" y="3934584"/>
            <a:ext cx="2067780" cy="36595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680735-EEEA-787B-63C4-3D3ADD37FEAD}"/>
              </a:ext>
            </a:extLst>
          </p:cNvPr>
          <p:cNvSpPr/>
          <p:nvPr userDrawn="1"/>
        </p:nvSpPr>
        <p:spPr>
          <a:xfrm>
            <a:off x="2610121" y="1444131"/>
            <a:ext cx="2220462" cy="4040061"/>
          </a:xfrm>
          <a:prstGeom prst="rect">
            <a:avLst/>
          </a:prstGeom>
          <a:solidFill>
            <a:srgbClr val="011114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A4F772F-9487-0479-9686-1F65D8ED36D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689454" y="1508166"/>
            <a:ext cx="2067780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5FBE2E-8B74-8213-37C7-282CFAF14AA7}"/>
              </a:ext>
            </a:extLst>
          </p:cNvPr>
          <p:cNvSpPr/>
          <p:nvPr userDrawn="1"/>
        </p:nvSpPr>
        <p:spPr>
          <a:xfrm>
            <a:off x="2610121" y="5429278"/>
            <a:ext cx="2220462" cy="54913"/>
          </a:xfrm>
          <a:prstGeom prst="rect">
            <a:avLst/>
          </a:prstGeom>
          <a:solidFill>
            <a:srgbClr val="F54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887B9C71-7B10-BF1F-AD69-F83F7BF81CE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689454" y="3567157"/>
            <a:ext cx="2067780" cy="34864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E7FFFD1B-EFB4-C7CF-5566-17C2027CAC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689454" y="4319321"/>
            <a:ext cx="2067781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99229297-D685-831D-734C-E91C8552DCD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89454" y="3934584"/>
            <a:ext cx="2067780" cy="36595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D2086A-AB4E-088A-7F3A-29BC8350DA87}"/>
              </a:ext>
            </a:extLst>
          </p:cNvPr>
          <p:cNvSpPr/>
          <p:nvPr userDrawn="1"/>
        </p:nvSpPr>
        <p:spPr>
          <a:xfrm>
            <a:off x="4968311" y="1444131"/>
            <a:ext cx="2220462" cy="4040061"/>
          </a:xfrm>
          <a:prstGeom prst="rect">
            <a:avLst/>
          </a:prstGeom>
          <a:solidFill>
            <a:srgbClr val="011114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4CC7A6F4-204F-3937-9AEB-62FA09F177F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047644" y="1508166"/>
            <a:ext cx="2067780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8F77CD-85BD-7724-F7B1-A2C28FB848D5}"/>
              </a:ext>
            </a:extLst>
          </p:cNvPr>
          <p:cNvSpPr/>
          <p:nvPr userDrawn="1"/>
        </p:nvSpPr>
        <p:spPr>
          <a:xfrm>
            <a:off x="4968311" y="5429278"/>
            <a:ext cx="2220462" cy="54913"/>
          </a:xfrm>
          <a:prstGeom prst="rect">
            <a:avLst/>
          </a:prstGeom>
          <a:solidFill>
            <a:srgbClr val="FF79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76BEE12D-EE75-D3E7-19E9-DF5EBD5F7C5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47644" y="3567157"/>
            <a:ext cx="2067780" cy="34864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0240B774-4345-A3AA-9805-8879EB06FA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47644" y="4319321"/>
            <a:ext cx="2067781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5167C6A1-A83B-59F0-0016-2ACE26DC94A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47644" y="3934584"/>
            <a:ext cx="2067780" cy="36595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24C0C2-2249-D026-9552-9057114C580A}"/>
              </a:ext>
            </a:extLst>
          </p:cNvPr>
          <p:cNvSpPr/>
          <p:nvPr userDrawn="1"/>
        </p:nvSpPr>
        <p:spPr>
          <a:xfrm>
            <a:off x="7326501" y="1444131"/>
            <a:ext cx="2220462" cy="4040061"/>
          </a:xfrm>
          <a:prstGeom prst="rect">
            <a:avLst/>
          </a:prstGeom>
          <a:solidFill>
            <a:srgbClr val="011114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icture Placeholder 6">
            <a:extLst>
              <a:ext uri="{FF2B5EF4-FFF2-40B4-BE49-F238E27FC236}">
                <a16:creationId xmlns:a16="http://schemas.microsoft.com/office/drawing/2014/main" id="{509D445F-7442-4A9E-ECED-EB56E60E30AB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405834" y="1508166"/>
            <a:ext cx="2067780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813D0B-8E1F-FA85-A3E9-6EF9F2BE3E80}"/>
              </a:ext>
            </a:extLst>
          </p:cNvPr>
          <p:cNvSpPr/>
          <p:nvPr userDrawn="1"/>
        </p:nvSpPr>
        <p:spPr>
          <a:xfrm>
            <a:off x="7326501" y="5429278"/>
            <a:ext cx="2220462" cy="54913"/>
          </a:xfrm>
          <a:prstGeom prst="rect">
            <a:avLst/>
          </a:prstGeom>
          <a:solidFill>
            <a:srgbClr val="FCD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4638EA7-BDD1-A1FB-EC57-A3F0DA877C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405834" y="3567157"/>
            <a:ext cx="2067780" cy="34864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A526B25B-892A-71FA-A332-8BD844826AB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405834" y="4319321"/>
            <a:ext cx="2067781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59" name="Text Placeholder 27">
            <a:extLst>
              <a:ext uri="{FF2B5EF4-FFF2-40B4-BE49-F238E27FC236}">
                <a16:creationId xmlns:a16="http://schemas.microsoft.com/office/drawing/2014/main" id="{76C0380D-0120-B189-351A-D40333D22C2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05834" y="3934584"/>
            <a:ext cx="2067780" cy="36595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2F0E2FB-9601-6FB2-88C6-EB5A99FF8657}"/>
              </a:ext>
            </a:extLst>
          </p:cNvPr>
          <p:cNvSpPr/>
          <p:nvPr userDrawn="1"/>
        </p:nvSpPr>
        <p:spPr>
          <a:xfrm>
            <a:off x="9684691" y="1444131"/>
            <a:ext cx="2220462" cy="4040061"/>
          </a:xfrm>
          <a:prstGeom prst="rect">
            <a:avLst/>
          </a:prstGeom>
          <a:solidFill>
            <a:srgbClr val="011114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D29BFFE-102A-A9B8-4391-5193B3ABF9B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764024" y="1508166"/>
            <a:ext cx="2067780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033750-3B0B-4B11-A85F-6A6F0C2E5AFC}"/>
              </a:ext>
            </a:extLst>
          </p:cNvPr>
          <p:cNvSpPr/>
          <p:nvPr userDrawn="1"/>
        </p:nvSpPr>
        <p:spPr>
          <a:xfrm>
            <a:off x="9684691" y="5429278"/>
            <a:ext cx="2220462" cy="54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3F7B5DD4-CCC9-0AA1-269E-3446DDCFD86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64024" y="3567157"/>
            <a:ext cx="2067780" cy="34864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C27E274A-E638-5765-F203-DBF5A1D1EFD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764024" y="4319321"/>
            <a:ext cx="2067781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65" name="Text Placeholder 27">
            <a:extLst>
              <a:ext uri="{FF2B5EF4-FFF2-40B4-BE49-F238E27FC236}">
                <a16:creationId xmlns:a16="http://schemas.microsoft.com/office/drawing/2014/main" id="{EADAF42F-DF50-9A0D-5AF8-8066D5FDE98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764024" y="3934584"/>
            <a:ext cx="2067780" cy="36595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EDEA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2051815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couple of people&#10;&#10;Description automatically generated">
            <a:extLst>
              <a:ext uri="{FF2B5EF4-FFF2-40B4-BE49-F238E27FC236}">
                <a16:creationId xmlns:a16="http://schemas.microsoft.com/office/drawing/2014/main" id="{2AD4CD16-B06E-BA7B-6E8B-9FEF916C4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9886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16243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1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85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couple of people&#10;&#10;Description automatically generated">
            <a:extLst>
              <a:ext uri="{FF2B5EF4-FFF2-40B4-BE49-F238E27FC236}">
                <a16:creationId xmlns:a16="http://schemas.microsoft.com/office/drawing/2014/main" id="{5DC0D4CA-98F8-4781-3E83-BEFDE02D1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02971"/>
            <a:ext cx="5181600" cy="34108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02971"/>
            <a:ext cx="5181600" cy="34108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F7FE03-FAD1-FCF1-8FED-2EB6C3AF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886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16243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5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couple of people&#10;&#10;Description automatically generated">
            <a:extLst>
              <a:ext uri="{FF2B5EF4-FFF2-40B4-BE49-F238E27FC236}">
                <a16:creationId xmlns:a16="http://schemas.microsoft.com/office/drawing/2014/main" id="{4697C8FC-F340-70B3-6151-F9542297D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685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95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68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95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57BC57-19DC-B28F-E641-3E173909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886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16243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24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27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4" r:id="rId2"/>
    <p:sldLayoutId id="2147483675" r:id="rId3"/>
    <p:sldLayoutId id="2147483676" r:id="rId4"/>
    <p:sldLayoutId id="2147483679" r:id="rId5"/>
    <p:sldLayoutId id="2147483678" r:id="rId6"/>
    <p:sldLayoutId id="2147483650" r:id="rId7"/>
    <p:sldLayoutId id="2147483652" r:id="rId8"/>
    <p:sldLayoutId id="2147483653" r:id="rId9"/>
    <p:sldLayoutId id="2147483654" r:id="rId10"/>
    <p:sldLayoutId id="2147483661" r:id="rId11"/>
    <p:sldLayoutId id="2147483672" r:id="rId12"/>
    <p:sldLayoutId id="2147483651" r:id="rId13"/>
    <p:sldLayoutId id="2147483677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7CA971-7A9A-3FD5-8D23-23932ABA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01F616-DE4B-6225-F526-BC152EBBD0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3A4D1-D403-B798-3C0B-1F09C32D2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3472-D8C6-D017-92E3-5148F977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781" y="2004096"/>
            <a:ext cx="7533738" cy="2852737"/>
          </a:xfrm>
        </p:spPr>
        <p:txBody>
          <a:bodyPr/>
          <a:lstStyle/>
          <a:p>
            <a:r>
              <a:rPr lang="en-US" dirty="0"/>
              <a:t>Title of next section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8465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next section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6664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658" y="2004096"/>
            <a:ext cx="7319984" cy="2852737"/>
          </a:xfrm>
        </p:spPr>
        <p:txBody>
          <a:bodyPr/>
          <a:lstStyle/>
          <a:p>
            <a:r>
              <a:rPr lang="en-US" dirty="0"/>
              <a:t>Title of next section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2726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2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6CC29D-0387-85DC-5424-18F33081C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41C35CD-83DA-23DC-5F94-8E6471255A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4FCF9F-E697-DA32-4F1E-0A2BE0BDBF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F01AD37-BA30-4B89-3EA6-AA6C8F843A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B476E0-C16A-6D07-55CC-1BEE59595D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3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CD73056-B965-8F79-F862-B3DF971E4B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4E9D383-6A53-30FD-C733-AC79591D8A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21FF8C2-741D-71D3-B0F9-8EFE0A26A7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6C9E74C-24B4-36FE-344A-21A98E65B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96B1A98-C50C-9816-798A-FB59F10D2A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E3AF01E-B709-12A1-0D9D-6C7EEDEC92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3466A12-C245-CEB9-74B0-DE217406DB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0137F74-2EE1-796E-2021-23787DDFDC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AD7AA84-511C-DBD4-786F-9D90368BD0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D96A64F-01F9-D6E9-8E85-E100C3674D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8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EEB6E82-2575-D4C2-568D-F44F304C57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B46D8-28FE-7DF8-7812-E596F9FD21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C395DC-1EFC-714C-1A6D-3CA7B4036C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47DDD-45DA-159D-8504-FF3E2FEC7E8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4E3823-4B1A-9A9A-71C5-D821A855E8B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A1C198F-1AC2-F379-F591-BB11D8DFF6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8B2C58-195A-73A6-82F0-91551FA6120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CA96668-B93D-C8DF-EFF6-ABA7FD3193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62C96B3-1385-F043-C506-0455227DF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ACE9109-ABE4-050E-5542-29878697C68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675BAE8-A7CD-C007-FEF8-4B032E2A5CB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8B4AF63-2019-9B34-D897-E680AB2132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F0DE214-47CF-1B7C-10E4-F1D194CA85E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EAD8008-CD64-3AAE-326C-12B84D52192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016D2DB-DAFD-C3C1-9217-E0DD21F9BBF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9DF38CD-7A2D-1FA1-A65D-1DC04911572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627A5-17A8-6392-7792-C645ED425CA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979CD-AC4C-7FD5-0D9F-6F05FDB8162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51B4B-C35C-4CAE-41EC-0A359A62118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E871B3-8613-2C5B-CA13-5131F66CF5E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32CE63-7583-6598-1405-9ED84670F4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A7899F-F1C1-C478-39E3-454BB71A3DA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4478E6-5B66-A478-BD4A-B9DF31226DE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5AE0E0-068C-3D39-26AD-5087C453EDBA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7E5991-9452-D747-C02F-EDD5D321DC5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29981D-964A-1BD7-3BED-3870FC49643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F21DA8-4CD3-7C57-07CA-AAD72D404C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51150F2-3772-DB34-E030-5C527C65F969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DEF058C-CA5D-6368-6DA4-7B2819E8A2BA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5066FE9-C3D7-0A96-73AC-EFFCB3E4AD3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45C4411-17A4-BD11-D221-1EC810FC966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5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82B842F-9818-57B3-356D-539613DF438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1BF3-6169-AB5F-8063-43A67FE317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1B5DE-62D4-8B8B-4CB3-D92498103AE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3512F-6536-A549-2846-7F10A2DF8B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FCADF4-AF20-6E80-F145-3582B79833D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DB4BD4-A1E6-3AB2-5B29-7DA636FE009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529905-9394-8CBC-D424-73405755AC7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F91B91-00FF-A0B5-64A7-757B432A510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BB4817C-6048-5B6A-910F-8E01DB8509B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3AB895-5469-ADC8-0972-F2151EA1BC3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AC04B8-9132-83BE-A0EE-F5CA67B5951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37DDD2-59BB-3D9A-071B-11AE8C37750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A75D8D3-C755-F146-3D9C-B2B00D29B69A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4FAADE2-2785-DF77-ABB9-2D6131705E0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B26284B-B620-15D8-E353-325AAC567F9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64E6885-17E7-A04C-8335-C2A51D0A1F4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D963B0F-B9AA-4E54-8911-B65BE873B9A4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3D5792-C623-B1E3-CEE7-C721B1E2995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015456-5DD1-AE09-3C4E-7D89F912623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0F226E-FA2A-883D-C747-4FEC626385E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E7E7-FF11-4F65-8AB4-BF5ED7A3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26DEB-875A-7A28-2D7A-3203DA4A0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740837-BD4B-067C-912F-E2CDDBF74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55A01-2F4B-C4D2-82EA-7EE7BC9BC3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2FC070-5A8F-8AFC-EB18-4B6F56F7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2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0DF9-C4B3-A035-FA5F-2D38954B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26382"/>
            <a:ext cx="105156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44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122434"/>
      </a:dk2>
      <a:lt2>
        <a:srgbClr val="F1F6F8"/>
      </a:lt2>
      <a:accent1>
        <a:srgbClr val="00D7F7"/>
      </a:accent1>
      <a:accent2>
        <a:srgbClr val="FF5E2C"/>
      </a:accent2>
      <a:accent3>
        <a:srgbClr val="F5F5F3"/>
      </a:accent3>
      <a:accent4>
        <a:srgbClr val="EE63ED"/>
      </a:accent4>
      <a:accent5>
        <a:srgbClr val="FFD351"/>
      </a:accent5>
      <a:accent6>
        <a:srgbClr val="F9F07A"/>
      </a:accent6>
      <a:hlink>
        <a:srgbClr val="00D3F7"/>
      </a:hlink>
      <a:folHlink>
        <a:srgbClr val="FF5E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935CFFFD71F43AF2559C872226CE4" ma:contentTypeVersion="18" ma:contentTypeDescription="Create a new document." ma:contentTypeScope="" ma:versionID="214e94f463dde263dc8501f5eb17b476">
  <xsd:schema xmlns:xsd="http://www.w3.org/2001/XMLSchema" xmlns:xs="http://www.w3.org/2001/XMLSchema" xmlns:p="http://schemas.microsoft.com/office/2006/metadata/properties" xmlns:ns2="468b39ec-c3b7-49ce-b47f-a19ca3fa8c6a" xmlns:ns3="9d70da3b-be16-479f-a861-39e82482aca3" targetNamespace="http://schemas.microsoft.com/office/2006/metadata/properties" ma:root="true" ma:fieldsID="df64c9aaed8f9bbbc5b34fb5b200fd19" ns2:_="" ns3:_="">
    <xsd:import namespace="468b39ec-c3b7-49ce-b47f-a19ca3fa8c6a"/>
    <xsd:import namespace="9d70da3b-be16-479f-a861-39e82482ac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b39ec-c3b7-49ce-b47f-a19ca3fa8c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a46a5ad-c9ae-4ea9-bcd4-0fbcf83168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0da3b-be16-479f-a861-39e82482a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0654b3-90ed-46ff-899d-23d01d381ce0}" ma:internalName="TaxCatchAll" ma:showField="CatchAllData" ma:web="9d70da3b-be16-479f-a861-39e82482a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8b39ec-c3b7-49ce-b47f-a19ca3fa8c6a">
      <Terms xmlns="http://schemas.microsoft.com/office/infopath/2007/PartnerControls"/>
    </lcf76f155ced4ddcb4097134ff3c332f>
    <TaxCatchAll xmlns="9d70da3b-be16-479f-a861-39e82482aca3" xsi:nil="true"/>
    <SharedWithUsers xmlns="9d70da3b-be16-479f-a861-39e82482aca3">
      <UserInfo>
        <DisplayName/>
        <AccountId xsi:nil="true"/>
        <AccountType/>
      </UserInfo>
    </SharedWithUsers>
    <MediaLengthInSeconds xmlns="468b39ec-c3b7-49ce-b47f-a19ca3fa8c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D89F8D-11E2-4081-B9F4-D55BB2DB9121}"/>
</file>

<file path=customXml/itemProps2.xml><?xml version="1.0" encoding="utf-8"?>
<ds:datastoreItem xmlns:ds="http://schemas.openxmlformats.org/officeDocument/2006/customXml" ds:itemID="{A89F7D77-9993-4A68-9B83-4329FFEE25D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55efedfe-48d9-4703-ab84-b79a8b88777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5d1d2d7-01d2-4968-9004-42f707d033ff"/>
  </ds:schemaRefs>
</ds:datastoreItem>
</file>

<file path=customXml/itemProps3.xml><?xml version="1.0" encoding="utf-8"?>
<ds:datastoreItem xmlns:ds="http://schemas.openxmlformats.org/officeDocument/2006/customXml" ds:itemID="{A3ED962B-E0D3-4D14-99B4-8188F1F6D1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21</Words>
  <Application>Microsoft Macintosh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of next section of this presentation</vt:lpstr>
      <vt:lpstr>Title of next section of this presentation</vt:lpstr>
      <vt:lpstr>Title of next section of this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McKinney</dc:creator>
  <cp:lastModifiedBy>Rick Lencsak</cp:lastModifiedBy>
  <cp:revision>64</cp:revision>
  <dcterms:created xsi:type="dcterms:W3CDTF">2022-05-18T17:54:46Z</dcterms:created>
  <dcterms:modified xsi:type="dcterms:W3CDTF">2024-02-12T20:58:27Z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0x010100B30935CFFFD71F43AF2559C872226CE4</vt:lpwstr>
  </property>
  <property fmtid="{D5CDD505-2E9C-101B-9397-08002B2CF9AE}" pid="3" name="Order">
    <vt:r8>74100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